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4">
  <p:sldMasterIdLst>
    <p:sldMasterId id="2147483660" r:id="rId4"/>
    <p:sldMasterId id="2147483672" r:id="rId5"/>
    <p:sldMasterId id="2147483679" r:id="rId6"/>
  </p:sldMasterIdLst>
  <p:notesMasterIdLst>
    <p:notesMasterId r:id="rId8"/>
  </p:notesMasterIdLst>
  <p:sldIdLst>
    <p:sldId id="368" r:id="rId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D06A"/>
    <a:srgbClr val="99CC00"/>
    <a:srgbClr val="FF6D6D"/>
    <a:srgbClr val="CC9900"/>
    <a:srgbClr val="00FF00"/>
    <a:srgbClr val="990099"/>
    <a:srgbClr val="89AE2C"/>
    <a:srgbClr val="95BE30"/>
    <a:srgbClr val="40AD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72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4D0A1AD-BF8D-4E36-A512-BF2E8D6FC853}" type="datetimeFigureOut">
              <a:rPr lang="en-US" smtClean="0"/>
              <a:pPr/>
              <a:t>10/23/2015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E06564D-FCA3-4C40-9F17-D9385B0A0C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892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06564D-FCA3-4C40-9F17-D9385B0A0C2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679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1318" y="3769659"/>
            <a:ext cx="5154706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1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Rectangle 6"/>
          <p:cNvSpPr txBox="1">
            <a:spLocks noChangeArrowheads="1"/>
          </p:cNvSpPr>
          <p:nvPr userDrawn="1"/>
        </p:nvSpPr>
        <p:spPr bwMode="auto">
          <a:xfrm>
            <a:off x="76200" y="63246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52E148-3848-4B42-8252-507588BD6106}" type="datetime1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10/23/2015</a:t>
            </a:fld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7BCE5-5BA9-4298-B1A6-E56B36265B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7BCE5-5BA9-4298-B1A6-E56B36265B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7BCE5-5BA9-4298-B1A6-E56B36265B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7BCE5-5BA9-4298-B1A6-E56B36265B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7BCE5-5BA9-4298-B1A6-E56B36265B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7BCE5-5BA9-4298-B1A6-E56B36265B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7BCE5-5BA9-4298-B1A6-E56B36265B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7BCE5-5BA9-4298-B1A6-E56B36265B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7BCE5-5BA9-4298-B1A6-E56B36265B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38862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38862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6576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D41D6-9326-4D31-8BF6-F426B40032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 txBox="1">
            <a:spLocks noChangeArrowheads="1"/>
          </p:cNvSpPr>
          <p:nvPr userDrawn="1"/>
        </p:nvSpPr>
        <p:spPr bwMode="auto">
          <a:xfrm>
            <a:off x="76200" y="63246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52E148-3848-4B42-8252-507588BD6106}" type="datetime1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10/23/2015</a:t>
            </a:fld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1316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FE9A69-B754-4F4E-8D20-21EB49F4D4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6"/>
          <p:cNvSpPr txBox="1">
            <a:spLocks noChangeArrowheads="1"/>
          </p:cNvSpPr>
          <p:nvPr userDrawn="1"/>
        </p:nvSpPr>
        <p:spPr bwMode="auto">
          <a:xfrm>
            <a:off x="76200" y="63246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52E148-3848-4B42-8252-507588BD6106}" type="datetime1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10/23/2015</a:t>
            </a:fld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6633"/>
          </a:xfrm>
        </p:spPr>
        <p:txBody>
          <a:bodyPr/>
          <a:lstStyle>
            <a:lvl1pPr algn="l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4354"/>
            <a:ext cx="8229600" cy="4388233"/>
          </a:xfrm>
        </p:spPr>
        <p:txBody>
          <a:bodyPr/>
          <a:lstStyle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515EA04D-089C-43D4-B1DB-1F40FEC305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6"/>
          <p:cNvSpPr txBox="1">
            <a:spLocks noChangeArrowheads="1"/>
          </p:cNvSpPr>
          <p:nvPr userDrawn="1"/>
        </p:nvSpPr>
        <p:spPr bwMode="auto">
          <a:xfrm>
            <a:off x="76200" y="63246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52E148-3848-4B42-8252-507588BD6106}" type="datetime1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10/23/2015</a:t>
            </a:fld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D41D6-9326-4D31-8BF6-F426B40032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6"/>
          <p:cNvSpPr txBox="1">
            <a:spLocks noChangeArrowheads="1"/>
          </p:cNvSpPr>
          <p:nvPr userDrawn="1"/>
        </p:nvSpPr>
        <p:spPr bwMode="auto">
          <a:xfrm>
            <a:off x="609600" y="5867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 txBox="1">
            <a:spLocks noChangeArrowheads="1"/>
          </p:cNvSpPr>
          <p:nvPr userDrawn="1"/>
        </p:nvSpPr>
        <p:spPr bwMode="auto">
          <a:xfrm>
            <a:off x="76200" y="63246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52E148-3848-4B42-8252-507588BD6106}" type="datetime1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10/23/2015</a:t>
            </a:fld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120B4C-C6FF-4951-A269-0937EBACD3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6"/>
          <p:cNvSpPr txBox="1">
            <a:spLocks noChangeArrowheads="1"/>
          </p:cNvSpPr>
          <p:nvPr userDrawn="1"/>
        </p:nvSpPr>
        <p:spPr bwMode="auto">
          <a:xfrm>
            <a:off x="76200" y="63246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52E148-3848-4B42-8252-507588BD6106}" type="datetime1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10/23/2015</a:t>
            </a:fld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731F08-AAA3-4969-8798-E9204715C3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6"/>
          <p:cNvSpPr txBox="1">
            <a:spLocks noChangeArrowheads="1"/>
          </p:cNvSpPr>
          <p:nvPr userDrawn="1"/>
        </p:nvSpPr>
        <p:spPr bwMode="auto">
          <a:xfrm>
            <a:off x="76200" y="63246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52E148-3848-4B42-8252-507588BD6106}" type="datetime1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10/23/2015</a:t>
            </a:fld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7BCE5-5BA9-4298-B1A6-E56B36265B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7BCE5-5BA9-4298-B1A6-E56B36265B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Relationship Id="rId9" Type="http://schemas.openxmlformats.org/officeDocument/2006/relationships/image" Target="../media/image6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7.jpe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orpsFlag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4724400" y="2286000"/>
            <a:ext cx="2036134" cy="2173941"/>
          </a:xfrm>
          <a:prstGeom prst="rect">
            <a:avLst/>
          </a:prstGeom>
        </p:spPr>
      </p:pic>
      <p:sp>
        <p:nvSpPr>
          <p:cNvPr id="14" name="Line 19"/>
          <p:cNvSpPr>
            <a:spLocks noChangeShapeType="1"/>
          </p:cNvSpPr>
          <p:nvPr userDrawn="1"/>
        </p:nvSpPr>
        <p:spPr bwMode="auto">
          <a:xfrm flipH="1">
            <a:off x="6765925" y="990600"/>
            <a:ext cx="15875" cy="3429000"/>
          </a:xfrm>
          <a:prstGeom prst="line">
            <a:avLst/>
          </a:prstGeom>
          <a:noFill/>
          <a:ln w="635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9" name="Line 19"/>
          <p:cNvSpPr>
            <a:spLocks noChangeShapeType="1"/>
          </p:cNvSpPr>
          <p:nvPr/>
        </p:nvSpPr>
        <p:spPr bwMode="auto">
          <a:xfrm>
            <a:off x="4280848" y="4372650"/>
            <a:ext cx="4892674" cy="46950"/>
          </a:xfrm>
          <a:prstGeom prst="line">
            <a:avLst/>
          </a:prstGeom>
          <a:noFill/>
          <a:ln w="635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03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6885" y="259980"/>
            <a:ext cx="6324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Presentation Title</a:t>
            </a:r>
          </a:p>
        </p:txBody>
      </p:sp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136525" y="6096000"/>
            <a:ext cx="359727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b="1" dirty="0"/>
              <a:t>US Army Corps of Engineers</a:t>
            </a:r>
          </a:p>
          <a:p>
            <a:pPr>
              <a:defRPr/>
            </a:pPr>
            <a:r>
              <a:rPr lang="en-US" b="1" dirty="0"/>
              <a:t>BUILDING STRONG</a:t>
            </a:r>
            <a:r>
              <a:rPr lang="en-US" sz="1400" b="1" baseline="-25000" dirty="0"/>
              <a:t>®</a:t>
            </a:r>
          </a:p>
        </p:txBody>
      </p:sp>
      <p:pic>
        <p:nvPicPr>
          <p:cNvPr id="17" name="Picture 2" descr="C:\Users\n0pmadrh\AppData\Local\Microsoft\Windows\Temporary Internet Files\Content.Outlook\ANGO20R8\20 Man aerial view (2).jpg"/>
          <p:cNvPicPr>
            <a:picLocks noChangeAspect="1" noChangeArrowheads="1"/>
          </p:cNvPicPr>
          <p:nvPr userDrawn="1"/>
        </p:nvPicPr>
        <p:blipFill>
          <a:blip r:embed="rId5" cstate="print"/>
          <a:srcRect l="20000" r="20000"/>
          <a:stretch>
            <a:fillRect/>
          </a:stretch>
        </p:blipFill>
        <p:spPr bwMode="auto">
          <a:xfrm>
            <a:off x="6858000" y="1547853"/>
            <a:ext cx="2286000" cy="2811332"/>
          </a:xfrm>
          <a:prstGeom prst="rect">
            <a:avLst/>
          </a:prstGeom>
          <a:noFill/>
        </p:spPr>
      </p:pic>
      <p:pic>
        <p:nvPicPr>
          <p:cNvPr id="18" name="Picture 17" descr="clip-image0012.jpg"/>
          <p:cNvPicPr>
            <a:picLocks noChangeAspect="1"/>
          </p:cNvPicPr>
          <p:nvPr userDrawn="1"/>
        </p:nvPicPr>
        <p:blipFill>
          <a:blip r:embed="rId6" cstate="print"/>
          <a:srcRect b="10909"/>
          <a:stretch>
            <a:fillRect/>
          </a:stretch>
        </p:blipFill>
        <p:spPr>
          <a:xfrm>
            <a:off x="4114800" y="4419600"/>
            <a:ext cx="5029200" cy="2438400"/>
          </a:xfrm>
          <a:prstGeom prst="rect">
            <a:avLst/>
          </a:prstGeom>
        </p:spPr>
      </p:pic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-15875" y="0"/>
            <a:ext cx="9159875" cy="6861175"/>
            <a:chOff x="0" y="0"/>
            <a:chExt cx="5770" cy="4322"/>
          </a:xfrm>
        </p:grpSpPr>
        <p:grpSp>
          <p:nvGrpSpPr>
            <p:cNvPr id="3" name="Group 27"/>
            <p:cNvGrpSpPr>
              <a:grpSpLocks/>
            </p:cNvGrpSpPr>
            <p:nvPr/>
          </p:nvGrpSpPr>
          <p:grpSpPr bwMode="auto">
            <a:xfrm>
              <a:off x="0" y="0"/>
              <a:ext cx="5770" cy="4322"/>
              <a:chOff x="0" y="0"/>
              <a:chExt cx="5770" cy="4322"/>
            </a:xfrm>
          </p:grpSpPr>
          <p:pic>
            <p:nvPicPr>
              <p:cNvPr id="1037" name="Picture 21" descr="white_curve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2512" y="990"/>
                <a:ext cx="3258" cy="3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36" name="Picture 23" descr="ppt_camo_bkgrnd-03"/>
              <p:cNvPicPr>
                <a:picLocks noChangeAspect="1" noChangeArrowheads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0" y="0"/>
                <a:ext cx="5760" cy="432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1035" name="Picture 8" descr="USACE_logo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144" y="3201"/>
              <a:ext cx="864" cy="5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5" name="Rectangle 6"/>
          <p:cNvSpPr txBox="1">
            <a:spLocks noChangeArrowheads="1"/>
          </p:cNvSpPr>
          <p:nvPr userDrawn="1"/>
        </p:nvSpPr>
        <p:spPr bwMode="auto">
          <a:xfrm>
            <a:off x="76200" y="63246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52E148-3848-4B42-8252-507588BD6106}" type="datetime1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10/23/2015</a:t>
            </a:fld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1" r:id="rId2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7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 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576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fld id="{C50BA8DC-B9B1-41E2-A901-D2150E396F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053" name="Picture 8" descr="USACE_logo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004175" y="5715000"/>
            <a:ext cx="7588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6223000" y="6416675"/>
            <a:ext cx="26066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r">
              <a:defRPr/>
            </a:pPr>
            <a:r>
              <a:rPr lang="en-US" sz="1400" b="1" dirty="0"/>
              <a:t>BUILDING STRONG</a:t>
            </a:r>
            <a:r>
              <a:rPr lang="en-US" sz="1400" b="1" baseline="-25000" dirty="0"/>
              <a:t>®</a:t>
            </a:r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 flipH="1">
            <a:off x="457200" y="6324600"/>
            <a:ext cx="822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0" name="Rectangle 6"/>
          <p:cNvSpPr txBox="1">
            <a:spLocks noChangeArrowheads="1"/>
          </p:cNvSpPr>
          <p:nvPr userDrawn="1"/>
        </p:nvSpPr>
        <p:spPr bwMode="auto">
          <a:xfrm>
            <a:off x="76200" y="63246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52E148-3848-4B42-8252-507588BD6106}" type="datetime1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10/23/2015</a:t>
            </a:fld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7" r:id="rId4"/>
    <p:sldLayoutId id="2147483678" r:id="rId5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SzPct val="75000"/>
        <a:buFont typeface="Arial" charset="0"/>
        <a:buChar char="►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SzPct val="75000"/>
        <a:buFont typeface="Wingdings 3" pitchFamily="18" charset="2"/>
        <a:buChar char="w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7BCE5-5BA9-4298-B1A6-E56B36265BD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2693"/>
            <a:ext cx="8229600" cy="563562"/>
          </a:xfrm>
        </p:spPr>
        <p:txBody>
          <a:bodyPr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How You Use Us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fld id="{515EA04D-089C-43D4-B1DB-1F40FEC30547}" type="slidenum">
              <a:rPr lang="en-US" smtClean="0"/>
              <a:pPr algn="ctr">
                <a:defRPr/>
              </a:pPr>
              <a:t>1</a:t>
            </a:fld>
            <a:endParaRPr lang="en-US" dirty="0"/>
          </a:p>
        </p:txBody>
      </p:sp>
      <p:sp>
        <p:nvSpPr>
          <p:cNvPr id="11" name="Flowchart: Decision 10"/>
          <p:cNvSpPr/>
          <p:nvPr/>
        </p:nvSpPr>
        <p:spPr>
          <a:xfrm>
            <a:off x="3259202" y="755487"/>
            <a:ext cx="2064974" cy="140298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Is </a:t>
            </a:r>
            <a:r>
              <a:rPr lang="en-US" sz="1100" dirty="0" smtClean="0">
                <a:solidFill>
                  <a:schemeClr val="tx1"/>
                </a:solidFill>
              </a:rPr>
              <a:t>Requirement </a:t>
            </a:r>
            <a:r>
              <a:rPr lang="en-US" sz="1100" dirty="0" smtClean="0">
                <a:solidFill>
                  <a:schemeClr val="tx1"/>
                </a:solidFill>
              </a:rPr>
              <a:t>Non-Permanent?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2" name="Flowchart: Alternate Process 11"/>
          <p:cNvSpPr/>
          <p:nvPr/>
        </p:nvSpPr>
        <p:spPr>
          <a:xfrm>
            <a:off x="338481" y="1150653"/>
            <a:ext cx="1676400" cy="6126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Send Requirements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Flowchart: Alternate Process 12"/>
          <p:cNvSpPr/>
          <p:nvPr/>
        </p:nvSpPr>
        <p:spPr>
          <a:xfrm>
            <a:off x="381000" y="2744867"/>
            <a:ext cx="1524000" cy="6126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CoS</a:t>
            </a:r>
            <a:r>
              <a:rPr lang="en-US" dirty="0" smtClean="0">
                <a:solidFill>
                  <a:schemeClr val="tx1"/>
                </a:solidFill>
              </a:rPr>
              <a:t> CF Notified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Flowchart: Alternate Process 13"/>
          <p:cNvSpPr/>
          <p:nvPr/>
        </p:nvSpPr>
        <p:spPr>
          <a:xfrm>
            <a:off x="7010400" y="1281752"/>
            <a:ext cx="1676400" cy="6126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GD Does Design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Flowchart: Alternate Process 14"/>
          <p:cNvSpPr/>
          <p:nvPr/>
        </p:nvSpPr>
        <p:spPr>
          <a:xfrm>
            <a:off x="6934200" y="4134456"/>
            <a:ext cx="1676400" cy="6126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Requirements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Reviewed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7" name="Elbow Connector 16"/>
          <p:cNvCxnSpPr>
            <a:stCxn id="11" idx="2"/>
            <a:endCxn id="13" idx="0"/>
          </p:cNvCxnSpPr>
          <p:nvPr/>
        </p:nvCxnSpPr>
        <p:spPr>
          <a:xfrm rot="5400000">
            <a:off x="2424145" y="877323"/>
            <a:ext cx="586400" cy="3148689"/>
          </a:xfrm>
          <a:prstGeom prst="bentConnector3">
            <a:avLst>
              <a:gd name="adj1" fmla="val 32479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11" idx="3"/>
            <a:endCxn id="14" idx="1"/>
          </p:cNvCxnSpPr>
          <p:nvPr/>
        </p:nvCxnSpPr>
        <p:spPr>
          <a:xfrm>
            <a:off x="5324176" y="1456977"/>
            <a:ext cx="1686224" cy="131099"/>
          </a:xfrm>
          <a:prstGeom prst="bentConnector3">
            <a:avLst>
              <a:gd name="adj1" fmla="val 60967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Flowchart: Alternate Process 25"/>
          <p:cNvSpPr/>
          <p:nvPr/>
        </p:nvSpPr>
        <p:spPr>
          <a:xfrm>
            <a:off x="4572000" y="4009616"/>
            <a:ext cx="1676400" cy="85097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CoS</a:t>
            </a:r>
            <a:r>
              <a:rPr lang="en-US" dirty="0" smtClean="0">
                <a:solidFill>
                  <a:schemeClr val="tx1"/>
                </a:solidFill>
              </a:rPr>
              <a:t> CF Proposes Design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Flowchart: Alternate Process 26"/>
          <p:cNvSpPr/>
          <p:nvPr/>
        </p:nvSpPr>
        <p:spPr>
          <a:xfrm>
            <a:off x="304800" y="4134456"/>
            <a:ext cx="1676400" cy="6126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GD Notifies Customer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Flowchart: Alternate Process 27"/>
          <p:cNvSpPr/>
          <p:nvPr/>
        </p:nvSpPr>
        <p:spPr>
          <a:xfrm>
            <a:off x="2514600" y="3925112"/>
            <a:ext cx="1676400" cy="103256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CoS</a:t>
            </a:r>
            <a:r>
              <a:rPr lang="en-US" dirty="0" smtClean="0">
                <a:solidFill>
                  <a:schemeClr val="tx1"/>
                </a:solidFill>
              </a:rPr>
              <a:t> CF Sends Proposal to GD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9" name="Elbow Connector 28"/>
          <p:cNvCxnSpPr>
            <a:stCxn id="28" idx="1"/>
            <a:endCxn id="27" idx="3"/>
          </p:cNvCxnSpPr>
          <p:nvPr/>
        </p:nvCxnSpPr>
        <p:spPr>
          <a:xfrm rot="10800000">
            <a:off x="1981200" y="4440780"/>
            <a:ext cx="533400" cy="61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Elbow Connector 29"/>
          <p:cNvCxnSpPr>
            <a:stCxn id="26" idx="1"/>
            <a:endCxn id="28" idx="3"/>
          </p:cNvCxnSpPr>
          <p:nvPr/>
        </p:nvCxnSpPr>
        <p:spPr>
          <a:xfrm rot="10800000" flipV="1">
            <a:off x="4191000" y="4435104"/>
            <a:ext cx="381000" cy="62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Elbow Connector 31"/>
          <p:cNvCxnSpPr>
            <a:stCxn id="13" idx="3"/>
            <a:endCxn id="35" idx="1"/>
          </p:cNvCxnSpPr>
          <p:nvPr/>
        </p:nvCxnSpPr>
        <p:spPr>
          <a:xfrm>
            <a:off x="1905000" y="3051191"/>
            <a:ext cx="1400859" cy="1151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Elbow Connector 32"/>
          <p:cNvCxnSpPr>
            <a:stCxn id="12" idx="3"/>
            <a:endCxn id="11" idx="1"/>
          </p:cNvCxnSpPr>
          <p:nvPr/>
        </p:nvCxnSpPr>
        <p:spPr>
          <a:xfrm>
            <a:off x="2014881" y="1456977"/>
            <a:ext cx="1244321" cy="127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6" name="Flowchart: Alternate Process 55"/>
          <p:cNvSpPr/>
          <p:nvPr/>
        </p:nvSpPr>
        <p:spPr>
          <a:xfrm>
            <a:off x="2514600" y="5257800"/>
            <a:ext cx="1752600" cy="8382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Customer Transmits Funds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7" name="Flowchart: Alternate Process 56"/>
          <p:cNvSpPr/>
          <p:nvPr/>
        </p:nvSpPr>
        <p:spPr>
          <a:xfrm>
            <a:off x="4572000" y="5372912"/>
            <a:ext cx="1676400" cy="6126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Design Proceeds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9" name="Flowchart: Alternate Process 58"/>
          <p:cNvSpPr/>
          <p:nvPr/>
        </p:nvSpPr>
        <p:spPr>
          <a:xfrm>
            <a:off x="304800" y="5220512"/>
            <a:ext cx="1676400" cy="9144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Customer Accepts Proposal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0" name="Elbow Connector 59"/>
          <p:cNvCxnSpPr>
            <a:stCxn id="59" idx="3"/>
            <a:endCxn id="56" idx="1"/>
          </p:cNvCxnSpPr>
          <p:nvPr/>
        </p:nvCxnSpPr>
        <p:spPr>
          <a:xfrm flipV="1">
            <a:off x="1981200" y="5676900"/>
            <a:ext cx="533400" cy="81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Elbow Connector 60"/>
          <p:cNvCxnSpPr>
            <a:stCxn id="56" idx="3"/>
            <a:endCxn id="57" idx="1"/>
          </p:cNvCxnSpPr>
          <p:nvPr/>
        </p:nvCxnSpPr>
        <p:spPr>
          <a:xfrm>
            <a:off x="4267200" y="5676900"/>
            <a:ext cx="304800" cy="233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Elbow Connector 61"/>
          <p:cNvCxnSpPr>
            <a:stCxn id="27" idx="1"/>
            <a:endCxn id="59" idx="0"/>
          </p:cNvCxnSpPr>
          <p:nvPr/>
        </p:nvCxnSpPr>
        <p:spPr>
          <a:xfrm rot="10800000" flipH="1" flipV="1">
            <a:off x="304800" y="4440780"/>
            <a:ext cx="838200" cy="779732"/>
          </a:xfrm>
          <a:prstGeom prst="bentConnector4">
            <a:avLst>
              <a:gd name="adj1" fmla="val -27273"/>
              <a:gd name="adj2" fmla="val 69643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718212" y="1139529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2272540" y="2013371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35" name="Flowchart: Decision 34"/>
          <p:cNvSpPr/>
          <p:nvPr/>
        </p:nvSpPr>
        <p:spPr>
          <a:xfrm>
            <a:off x="3305859" y="2440772"/>
            <a:ext cx="2018317" cy="1243862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Does GD Have Capabilities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718419" y="351862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5660503" y="269337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cxnSp>
        <p:nvCxnSpPr>
          <p:cNvPr id="58" name="Elbow Connector 57"/>
          <p:cNvCxnSpPr>
            <a:stCxn id="35" idx="3"/>
            <a:endCxn id="85" idx="1"/>
          </p:cNvCxnSpPr>
          <p:nvPr/>
        </p:nvCxnSpPr>
        <p:spPr>
          <a:xfrm flipV="1">
            <a:off x="5324176" y="2378816"/>
            <a:ext cx="1668245" cy="683887"/>
          </a:xfrm>
          <a:prstGeom prst="bentConnector3">
            <a:avLst>
              <a:gd name="adj1" fmla="val 62317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0" name="Flowchart: Alternate Process 69"/>
          <p:cNvSpPr/>
          <p:nvPr/>
        </p:nvSpPr>
        <p:spPr>
          <a:xfrm>
            <a:off x="6934200" y="2991463"/>
            <a:ext cx="1828800" cy="6126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CoS</a:t>
            </a:r>
            <a:r>
              <a:rPr lang="en-US" dirty="0" smtClean="0">
                <a:solidFill>
                  <a:schemeClr val="tx1"/>
                </a:solidFill>
              </a:rPr>
              <a:t> CF  Does Design Review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80" name="Elbow Connector 79"/>
          <p:cNvCxnSpPr/>
          <p:nvPr/>
        </p:nvCxnSpPr>
        <p:spPr>
          <a:xfrm flipH="1">
            <a:off x="7772400" y="2307187"/>
            <a:ext cx="838200" cy="684276"/>
          </a:xfrm>
          <a:prstGeom prst="bentConnector4">
            <a:avLst>
              <a:gd name="adj1" fmla="val -27273"/>
              <a:gd name="adj2" fmla="val 72383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5" name="Flowchart: Alternate Process 84"/>
          <p:cNvSpPr/>
          <p:nvPr/>
        </p:nvSpPr>
        <p:spPr>
          <a:xfrm>
            <a:off x="6992421" y="2072492"/>
            <a:ext cx="1676400" cy="6126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GD and </a:t>
            </a:r>
            <a:r>
              <a:rPr lang="en-US" dirty="0" err="1" smtClean="0">
                <a:solidFill>
                  <a:schemeClr val="tx1"/>
                </a:solidFill>
              </a:rPr>
              <a:t>CoS</a:t>
            </a:r>
            <a:r>
              <a:rPr lang="en-US" dirty="0" smtClean="0">
                <a:solidFill>
                  <a:schemeClr val="tx1"/>
                </a:solidFill>
              </a:rPr>
              <a:t> CF do Design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40" name="Elbow Connector 39"/>
          <p:cNvCxnSpPr>
            <a:stCxn id="35" idx="2"/>
            <a:endCxn id="15" idx="0"/>
          </p:cNvCxnSpPr>
          <p:nvPr/>
        </p:nvCxnSpPr>
        <p:spPr>
          <a:xfrm rot="16200000" flipH="1">
            <a:off x="5818798" y="2180854"/>
            <a:ext cx="449822" cy="3457382"/>
          </a:xfrm>
          <a:prstGeom prst="bentConnector3">
            <a:avLst>
              <a:gd name="adj1" fmla="val 36296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7" name="Elbow Connector 96"/>
          <p:cNvCxnSpPr>
            <a:endCxn id="26" idx="3"/>
          </p:cNvCxnSpPr>
          <p:nvPr/>
        </p:nvCxnSpPr>
        <p:spPr>
          <a:xfrm rot="10800000" flipV="1">
            <a:off x="6248400" y="4420212"/>
            <a:ext cx="685800" cy="1489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_Master_Slide_TemplateMED">
  <a:themeElements>
    <a:clrScheme name="Title 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itle 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lide Master">
  <a:themeElements>
    <a:clrScheme name="Slide 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 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lide 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 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 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 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 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 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 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 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 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 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 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 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5F2A4D71BA1994AB37BDF8A91C1CFEB" ma:contentTypeVersion="0" ma:contentTypeDescription="Create a new document." ma:contentTypeScope="" ma:versionID="e47628becd49c3a30813296867a64066">
  <xsd:schema xmlns:xsd="http://www.w3.org/2001/XMLSchema" xmlns:p="http://schemas.microsoft.com/office/2006/metadata/properties" targetNamespace="http://schemas.microsoft.com/office/2006/metadata/properties" ma:root="true" ma:fieldsID="84d24c2467e79a5b957f305a830827c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455F630-1CE8-435F-8293-A1F8F26793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7A3B5DDF-29FD-4559-BE57-7061BDE0EB5A}">
  <ds:schemaRefs>
    <ds:schemaRef ds:uri="http://purl.org/dc/dcmitype/"/>
    <ds:schemaRef ds:uri="http://schemas.microsoft.com/office/2006/metadata/properties"/>
    <ds:schemaRef ds:uri="http://purl.org/dc/elements/1.1/"/>
    <ds:schemaRef ds:uri="http://www.w3.org/XML/1998/namespace"/>
    <ds:schemaRef ds:uri="http://purl.org/dc/terms/"/>
    <ds:schemaRef ds:uri="http://schemas.microsoft.com/office/2006/documentManagement/type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33973747-D17A-467E-8313-9D0127A8CC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4270</TotalTime>
  <Words>60</Words>
  <Application>Microsoft Office PowerPoint</Application>
  <PresentationFormat>On-screen Show (4:3)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Wingdings</vt:lpstr>
      <vt:lpstr>Wingdings 3</vt:lpstr>
      <vt:lpstr>PPT_Master_Slide_TemplateMED</vt:lpstr>
      <vt:lpstr>Slide Master</vt:lpstr>
      <vt:lpstr>Custom Design</vt:lpstr>
      <vt:lpstr>How You Use Us</vt:lpstr>
    </vt:vector>
  </TitlesOfParts>
  <Company>U.S. Army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MED-USACE Branding Template</dc:title>
  <dc:creator>n0pa9jks</dc:creator>
  <cp:lastModifiedBy>u4cfmple</cp:lastModifiedBy>
  <cp:revision>406</cp:revision>
  <dcterms:created xsi:type="dcterms:W3CDTF">2010-02-25T15:18:02Z</dcterms:created>
  <dcterms:modified xsi:type="dcterms:W3CDTF">2015-10-23T13:49:29Z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0x01010055F2A4D71BA1994AB37BDF8A91C1CFEB</vt:lpwstr>
  </property>
</Properties>
</file>